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Lora"/>
      <p:regular r:id="rId21"/>
    </p:embeddedFont>
    <p:embeddedFont>
      <p:font typeface="Lora"/>
      <p:regular r:id="rId22"/>
    </p:embeddedFont>
    <p:embeddedFont>
      <p:font typeface="Lora"/>
      <p:regular r:id="rId23"/>
    </p:embeddedFont>
    <p:embeddedFont>
      <p:font typeface="Lora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Blog Application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covers the program's aim, operation, technologies, security, testing, and AI usage.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324356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BCA3B7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6759" y="5466993"/>
            <a:ext cx="11751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Bg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306497"/>
            <a:ext cx="230993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Balkrishna giri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561" y="383738"/>
            <a:ext cx="6876336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Code for Prevention of XSS and Click-Jacking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561" y="1072039"/>
            <a:ext cx="9472970" cy="67738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98308"/>
            <a:ext cx="121497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Vulnerabilities Tested based on OWASP Top 10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810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Injection Attacks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477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Broken Authentication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Token Validation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Token tampering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Sensitive Data Exposure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Broken Access Control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6814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XSS and Click-Jacking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1481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XML External Entities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8035"/>
            <a:ext cx="77475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Testing Approach and Results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Manual Testing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7160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Focused on security and standard functionality.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7001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Tested brute force, token tampering, XSS and other vulnerabilities.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Outcomes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2716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Identified vulnerabilities addressed with lockouts and validation.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Authentication bypass attempts failed as intended.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1317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Unimplemented Features and Potential Enhancements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39995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Two-Factor Authentication (2FA):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Planned but not completed, limited to Gmail OTPs due to complexity and cost.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6668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Improvements: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Expand 2FA support to include multiple authentication methods for stronger security.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33340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Additional Features: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Consider sharing blog posts and integrating advanced security tools.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48057"/>
            <a:ext cx="65615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Usage in Development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1104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tools like ChatGPT, GROK, and Gamma refined documentation and reports.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64629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did not write core logic or make security decisions.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29851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accelerated development and supported best practices.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090" y="400050"/>
            <a:ext cx="4808220" cy="7429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81725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Aim of the Program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program aims to provide a secure and functional blog application where users can safely create, view, edit, and delete posts, with strong management of authentication and user authorization to ensure security at every step.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71618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the Program Operates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Register and log in; only registered users can modify posts.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 Creation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Authenticated users submit posts with title and content.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 Viewing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 users can view and read blog posts.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Edit/Delete Posts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Only authors or admins can edit or delete posts.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467" y="388501"/>
            <a:ext cx="341006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User Authentication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94467" y="1006792"/>
            <a:ext cx="8046958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 the heart of our secure blog application is a robust user authentication system powered by JWT (JSON Web Tokens). Let's dive into how it works: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4510326" y="1617821"/>
            <a:ext cx="15240" cy="2756773"/>
          </a:xfrm>
          <a:prstGeom prst="roundRect">
            <a:avLst>
              <a:gd name="adj" fmla="val 139057"/>
            </a:avLst>
          </a:prstGeom>
          <a:solidFill>
            <a:srgbClr val="5D606B"/>
          </a:solidFill>
          <a:ln/>
        </p:spPr>
      </p:sp>
      <p:sp>
        <p:nvSpPr>
          <p:cNvPr id="5" name="Shape 3"/>
          <p:cNvSpPr/>
          <p:nvPr/>
        </p:nvSpPr>
        <p:spPr>
          <a:xfrm>
            <a:off x="3950553" y="1769031"/>
            <a:ext cx="423743" cy="15240"/>
          </a:xfrm>
          <a:prstGeom prst="roundRect">
            <a:avLst>
              <a:gd name="adj" fmla="val 139057"/>
            </a:avLst>
          </a:prstGeom>
          <a:solidFill>
            <a:srgbClr val="5D606B"/>
          </a:solidFill>
          <a:ln/>
        </p:spPr>
      </p:sp>
      <p:sp>
        <p:nvSpPr>
          <p:cNvPr id="6" name="Shape 4"/>
          <p:cNvSpPr/>
          <p:nvPr/>
        </p:nvSpPr>
        <p:spPr>
          <a:xfrm>
            <a:off x="4359057" y="1617821"/>
            <a:ext cx="317778" cy="317778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4418171" y="1651992"/>
            <a:ext cx="19943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2149435" y="1666280"/>
            <a:ext cx="1662113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Token Extraction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494467" y="2015252"/>
            <a:ext cx="3317081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middleware extracts the JWT from the Authorization header, removing the "Bearer " prefix.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661595" y="2616637"/>
            <a:ext cx="423743" cy="15240"/>
          </a:xfrm>
          <a:prstGeom prst="roundRect">
            <a:avLst>
              <a:gd name="adj" fmla="val 139057"/>
            </a:avLst>
          </a:prstGeom>
          <a:solidFill>
            <a:srgbClr val="5D606B"/>
          </a:solidFill>
          <a:ln/>
        </p:spPr>
      </p:sp>
      <p:sp>
        <p:nvSpPr>
          <p:cNvPr id="11" name="Shape 9"/>
          <p:cNvSpPr/>
          <p:nvPr/>
        </p:nvSpPr>
        <p:spPr>
          <a:xfrm>
            <a:off x="4359057" y="2465427"/>
            <a:ext cx="317778" cy="317778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2" name="Text 10"/>
          <p:cNvSpPr/>
          <p:nvPr/>
        </p:nvSpPr>
        <p:spPr>
          <a:xfrm>
            <a:off x="4418171" y="2499598"/>
            <a:ext cx="19943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224343" y="2513886"/>
            <a:ext cx="1662113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Token Verification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224343" y="2862858"/>
            <a:ext cx="3317081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token is then verified using a secret key (process.env.JWT_SECRET) and the payload is decoded.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3950553" y="3347204"/>
            <a:ext cx="423743" cy="15240"/>
          </a:xfrm>
          <a:prstGeom prst="roundRect">
            <a:avLst>
              <a:gd name="adj" fmla="val 139057"/>
            </a:avLst>
          </a:prstGeom>
          <a:solidFill>
            <a:srgbClr val="5D606B"/>
          </a:solidFill>
          <a:ln/>
        </p:spPr>
      </p:sp>
      <p:sp>
        <p:nvSpPr>
          <p:cNvPr id="16" name="Shape 14"/>
          <p:cNvSpPr/>
          <p:nvPr/>
        </p:nvSpPr>
        <p:spPr>
          <a:xfrm>
            <a:off x="4359057" y="3195995"/>
            <a:ext cx="317778" cy="317778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7" name="Text 15"/>
          <p:cNvSpPr/>
          <p:nvPr/>
        </p:nvSpPr>
        <p:spPr>
          <a:xfrm>
            <a:off x="4418171" y="3230166"/>
            <a:ext cx="19943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2149435" y="3244453"/>
            <a:ext cx="1662113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Validation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494467" y="3593425"/>
            <a:ext cx="3317081" cy="678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decoded user ID is used to find the corresponding user in the database. If no user is found, an error is thrown.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494467" y="4533424"/>
            <a:ext cx="8046958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When authentication is successful, the user and token are attached to the request object (req.user and req.token) for use in subsequent routes.</a:t>
            </a:r>
            <a:endParaRPr lang="en-US" sz="11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708" y="5186720"/>
            <a:ext cx="79296" cy="105847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06279" y="5144453"/>
            <a:ext cx="1412796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Error Handling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494467" y="5529382"/>
            <a:ext cx="2039422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Access Control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494467" y="5919788"/>
            <a:ext cx="8046958" cy="452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ensure proper access control, an additional "isAdmin" middleware checks if the authenticated user has admin privileges. If not, a 403 error is returned, denying access.</a:t>
            </a:r>
            <a:endParaRPr lang="en-US" sz="1100" dirty="0"/>
          </a:p>
        </p:txBody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718" y="1038582"/>
            <a:ext cx="5156716" cy="8609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224" y="509349"/>
            <a:ext cx="5555932" cy="543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Powerful Post Management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7224" y="1423035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Unleash the full potential of your blog with our robust post creation and management capabilities. Let's dive into the details: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303770" y="1926788"/>
            <a:ext cx="22860" cy="3609023"/>
          </a:xfrm>
          <a:prstGeom prst="roundRect">
            <a:avLst>
              <a:gd name="adj" fmla="val 121359"/>
            </a:avLst>
          </a:prstGeom>
          <a:solidFill>
            <a:srgbClr val="5D606B"/>
          </a:solidFill>
          <a:ln/>
        </p:spPr>
      </p:sp>
      <p:sp>
        <p:nvSpPr>
          <p:cNvPr id="5" name="Shape 3"/>
          <p:cNvSpPr/>
          <p:nvPr/>
        </p:nvSpPr>
        <p:spPr>
          <a:xfrm>
            <a:off x="6575167" y="2123361"/>
            <a:ext cx="554831" cy="22860"/>
          </a:xfrm>
          <a:prstGeom prst="roundRect">
            <a:avLst>
              <a:gd name="adj" fmla="val 121359"/>
            </a:avLst>
          </a:prstGeom>
          <a:solidFill>
            <a:srgbClr val="5D606B"/>
          </a:solidFill>
          <a:ln/>
        </p:spPr>
      </p:sp>
      <p:sp>
        <p:nvSpPr>
          <p:cNvPr id="6" name="Shape 4"/>
          <p:cNvSpPr/>
          <p:nvPr/>
        </p:nvSpPr>
        <p:spPr>
          <a:xfrm>
            <a:off x="7107138" y="1926788"/>
            <a:ext cx="416123" cy="416123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7184588" y="1971615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4132540" y="1990249"/>
            <a:ext cx="2258020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Authentication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647224" y="2373273"/>
            <a:ext cx="574333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Only authenticated users can create, update, or delete posts, thanks to our JWT-powered middleware.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500402" y="3232904"/>
            <a:ext cx="554831" cy="22860"/>
          </a:xfrm>
          <a:prstGeom prst="roundRect">
            <a:avLst>
              <a:gd name="adj" fmla="val 121359"/>
            </a:avLst>
          </a:prstGeom>
          <a:solidFill>
            <a:srgbClr val="5D606B"/>
          </a:solidFill>
          <a:ln/>
        </p:spPr>
      </p:sp>
      <p:sp>
        <p:nvSpPr>
          <p:cNvPr id="11" name="Shape 9"/>
          <p:cNvSpPr/>
          <p:nvPr/>
        </p:nvSpPr>
        <p:spPr>
          <a:xfrm>
            <a:off x="7107138" y="3036332"/>
            <a:ext cx="416123" cy="416123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2" name="Text 10"/>
          <p:cNvSpPr/>
          <p:nvPr/>
        </p:nvSpPr>
        <p:spPr>
          <a:xfrm>
            <a:off x="7184588" y="3081159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239839" y="3099792"/>
            <a:ext cx="2175867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Seamless Authorship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239839" y="3482816"/>
            <a:ext cx="574333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When a user creates a new post, they are automatically assigned as the author, ensuring content ownership.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575167" y="4189333"/>
            <a:ext cx="554831" cy="22860"/>
          </a:xfrm>
          <a:prstGeom prst="roundRect">
            <a:avLst>
              <a:gd name="adj" fmla="val 121359"/>
            </a:avLst>
          </a:prstGeom>
          <a:solidFill>
            <a:srgbClr val="5D606B"/>
          </a:solidFill>
          <a:ln/>
        </p:spPr>
      </p:sp>
      <p:sp>
        <p:nvSpPr>
          <p:cNvPr id="16" name="Shape 14"/>
          <p:cNvSpPr/>
          <p:nvPr/>
        </p:nvSpPr>
        <p:spPr>
          <a:xfrm>
            <a:off x="7107138" y="3992761"/>
            <a:ext cx="416123" cy="416123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7" name="Text 15"/>
          <p:cNvSpPr/>
          <p:nvPr/>
        </p:nvSpPr>
        <p:spPr>
          <a:xfrm>
            <a:off x="7184588" y="4037588"/>
            <a:ext cx="26110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3960495" y="4056221"/>
            <a:ext cx="243006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Comprehensive Routing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47224" y="4439245"/>
            <a:ext cx="5743337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Express routes cover all CRUD operations, from creating new posts to fetching and updating existing ones.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647224" y="5813227"/>
            <a:ext cx="287869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 Control Mastery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647224" y="6416993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maintain content integrity, our isAdmin middleware ensures only authorized users (authors or admins) can edit or delete posts.</a:t>
            </a:r>
            <a:endParaRPr lang="en-US" sz="14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061" y="6980992"/>
            <a:ext cx="103942" cy="138708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924639" y="6920746"/>
            <a:ext cx="1859756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Error Handling Vigilance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647224" y="7424499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this powerful post management system, you can effortlessly create, manage, and secure your blog content, empowering your audience like never before.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01290"/>
            <a:ext cx="81417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Technologies and Environment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035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Development Tools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 Studio Code (VSCode)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 for version control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003596"/>
            <a:ext cx="28791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Runtime Environment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Frontend: React with Tailwind CSS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Backend: Node.js for scalable apps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50" y="2373630"/>
            <a:ext cx="4457700" cy="34823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736759"/>
            <a:ext cx="56397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Features: Authentication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250376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2561749"/>
            <a:ext cx="337899" cy="4224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15559" y="2586038"/>
            <a:ext cx="29947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Brute Force Protection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615559" y="3081576"/>
            <a:ext cx="48619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Account locks after 5 failed login attempts for 15 minutes.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837724" y="43263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4384358"/>
            <a:ext cx="337899" cy="4224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15559" y="44086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Password Security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15559" y="4904184"/>
            <a:ext cx="48619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Passwords are securely hashed to protect user data.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837724" y="61489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6206966"/>
            <a:ext cx="337899" cy="42243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15559" y="62312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615559" y="6726793"/>
            <a:ext cx="48619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Strict checks ensure only authorized actions are allowed.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835" y="459462"/>
            <a:ext cx="9454753" cy="49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Code and Demonstration for Broken Authentication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835" y="1389578"/>
            <a:ext cx="6108859" cy="60598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4835" y="7637383"/>
            <a:ext cx="357151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Code for Brute-Force protection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84835" y="8099346"/>
            <a:ext cx="6526530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655" y="1389578"/>
            <a:ext cx="6526530" cy="37236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6655" y="5301258"/>
            <a:ext cx="6526530" cy="589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Demonstration of account getting locked after 5 unsuccessful attempt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26655" y="6058138"/>
            <a:ext cx="6526530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404" y="2982992"/>
            <a:ext cx="6716673" cy="22634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783312"/>
            <a:ext cx="56397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Features: XSS and Click-Jacking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32543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312319"/>
            <a:ext cx="337899" cy="4224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15559" y="3336608"/>
            <a:ext cx="309360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Content Security Policy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615559" y="3832146"/>
            <a:ext cx="48619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Restricts resources to prevent XSS attacks.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837724" y="4693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4751903"/>
            <a:ext cx="337899" cy="4224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15559" y="4776192"/>
            <a:ext cx="33466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X-XSS-Protection Header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15559" y="5271730"/>
            <a:ext cx="48619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Blocks reflected XSS attacks in browsers.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837724" y="613350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" y="6191488"/>
            <a:ext cx="337899" cy="42243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15559" y="6215777"/>
            <a:ext cx="486191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Stored XSS santization demonstrated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615559" y="7063264"/>
            <a:ext cx="48619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2025-05-06T18:50:49Z</dcterms:created>
  <dcterms:modified xsi:type="dcterms:W3CDTF">2025-05-06T18:50:49Z</dcterms:modified>
</cp:coreProperties>
</file>